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96992" y="62068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微球</a:t>
            </a:r>
            <a:r>
              <a:rPr lang="zh-CN" altLang="en-US" dirty="0" smtClean="0"/>
              <a:t>探针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23728" y="99002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为您提供高品质的微球探针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2152" y="2780928"/>
            <a:ext cx="223651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 smtClean="0"/>
              <a:t>探针材料：氮化硅；</a:t>
            </a:r>
            <a:endParaRPr lang="en-US" altLang="zh-CN" sz="1000" dirty="0" smtClean="0"/>
          </a:p>
          <a:p>
            <a:r>
              <a:rPr lang="zh-CN" altLang="en-US" sz="1000" dirty="0" smtClean="0"/>
              <a:t>针尖形状：球形；</a:t>
            </a:r>
            <a:endParaRPr lang="en-US" altLang="zh-CN" sz="1000" dirty="0" smtClean="0"/>
          </a:p>
          <a:p>
            <a:r>
              <a:rPr lang="zh-CN" altLang="en-US" sz="1000" dirty="0" smtClean="0"/>
              <a:t>微球材料：二氧化硅或者聚苯乙烯；</a:t>
            </a:r>
            <a:endParaRPr lang="en-US" altLang="zh-CN" sz="1000" dirty="0" smtClean="0"/>
          </a:p>
          <a:p>
            <a:r>
              <a:rPr lang="zh-CN" altLang="en-US" sz="1000" dirty="0" smtClean="0"/>
              <a:t>微球直径：</a:t>
            </a:r>
            <a:endParaRPr lang="en-US" altLang="zh-CN" sz="1000" dirty="0" smtClean="0"/>
          </a:p>
          <a:p>
            <a:r>
              <a:rPr lang="zh-CN" altLang="en-US" sz="1000" dirty="0" smtClean="0"/>
              <a:t>背面涂层：有；</a:t>
            </a:r>
            <a:endParaRPr lang="en-US" altLang="zh-CN" sz="1000" dirty="0" smtClean="0"/>
          </a:p>
          <a:p>
            <a:r>
              <a:rPr lang="zh-CN" altLang="en-US" sz="1000" dirty="0" smtClean="0"/>
              <a:t>悬臂</a:t>
            </a:r>
            <a:r>
              <a:rPr lang="zh-CN" altLang="en-US" sz="1000" dirty="0"/>
              <a:t>参数</a:t>
            </a:r>
            <a:r>
              <a:rPr lang="zh-CN" altLang="en-US" sz="1000" dirty="0" smtClean="0"/>
              <a:t>：</a:t>
            </a:r>
            <a:endParaRPr lang="en-US" altLang="zh-CN" sz="1000" dirty="0" smtClean="0"/>
          </a:p>
          <a:p>
            <a:r>
              <a:rPr lang="en-US" altLang="zh-CN" sz="800" dirty="0" smtClean="0"/>
              <a:t>1 </a:t>
            </a:r>
            <a:r>
              <a:rPr lang="zh-CN" altLang="en-US" sz="800" dirty="0" smtClean="0"/>
              <a:t>频率：力常数：长度：形状：</a:t>
            </a:r>
            <a:endParaRPr lang="en-US" altLang="zh-CN" sz="800" dirty="0" smtClean="0"/>
          </a:p>
          <a:p>
            <a:r>
              <a:rPr lang="en-US" sz="800" dirty="0" smtClean="0"/>
              <a:t>2 </a:t>
            </a:r>
            <a:r>
              <a:rPr lang="zh-CN" altLang="en-US" sz="800" dirty="0" smtClean="0"/>
              <a:t>频率</a:t>
            </a:r>
            <a:r>
              <a:rPr lang="zh-CN" altLang="en-US" sz="800" dirty="0"/>
              <a:t>：力常数：长度：形状</a:t>
            </a:r>
            <a:r>
              <a:rPr lang="zh-CN" altLang="en-US" sz="800" dirty="0" smtClean="0"/>
              <a:t>：</a:t>
            </a:r>
            <a:endParaRPr lang="en-US" altLang="zh-CN" sz="800" dirty="0" smtClean="0"/>
          </a:p>
          <a:p>
            <a:r>
              <a:rPr lang="en-US" altLang="zh-CN" sz="800" dirty="0" smtClean="0"/>
              <a:t>3 </a:t>
            </a:r>
            <a:r>
              <a:rPr lang="zh-CN" altLang="en-US" sz="800" dirty="0" smtClean="0"/>
              <a:t>频率</a:t>
            </a:r>
            <a:r>
              <a:rPr lang="zh-CN" altLang="en-US" sz="800" dirty="0"/>
              <a:t>：力常数：长度：形状：</a:t>
            </a:r>
            <a:endParaRPr lang="en-US" sz="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261" y="1378701"/>
            <a:ext cx="1589731" cy="13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572000" y="2204864"/>
            <a:ext cx="31662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" dirty="0" smtClean="0"/>
              <a:t>图片来自桌面文件夹微球探针</a:t>
            </a:r>
            <a:r>
              <a:rPr lang="en-US" altLang="zh-CN" sz="800" dirty="0" smtClean="0"/>
              <a:t>-</a:t>
            </a:r>
            <a:r>
              <a:rPr lang="zh-CN" altLang="en-US" sz="800" dirty="0" smtClean="0"/>
              <a:t>扫描电镜选图</a:t>
            </a:r>
            <a:r>
              <a:rPr lang="en-US" altLang="zh-CN" sz="800" dirty="0" smtClean="0"/>
              <a:t>-</a:t>
            </a:r>
            <a:r>
              <a:rPr lang="zh-CN" altLang="en-US" sz="800" dirty="0" smtClean="0"/>
              <a:t>新建文件夹</a:t>
            </a:r>
            <a:r>
              <a:rPr lang="en-US" altLang="zh-CN" sz="800" dirty="0" smtClean="0"/>
              <a:t>2-6_001.tif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822152" y="4171165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 smtClean="0"/>
              <a:t>微球探针应用优势</a:t>
            </a:r>
            <a:endParaRPr lang="en-US" sz="100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397418"/>
            <a:ext cx="1512168" cy="2027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矩形 13"/>
          <p:cNvSpPr/>
          <p:nvPr/>
        </p:nvSpPr>
        <p:spPr>
          <a:xfrm>
            <a:off x="744798" y="4424416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/>
              <a:t>1 </a:t>
            </a:r>
            <a:r>
              <a:rPr lang="zh-CN" altLang="en-US" sz="1000" dirty="0"/>
              <a:t>普通的尖锥形探针获得的细胞弹性模量</a:t>
            </a:r>
            <a:endParaRPr lang="en-US" altLang="zh-CN" sz="1000" dirty="0"/>
          </a:p>
          <a:p>
            <a:r>
              <a:rPr lang="zh-CN" altLang="en-US" sz="1000" dirty="0"/>
              <a:t>远远大于其它两种探针。</a:t>
            </a:r>
            <a:endParaRPr lang="en-US" altLang="zh-CN" sz="1000" dirty="0"/>
          </a:p>
        </p:txBody>
      </p:sp>
      <p:sp>
        <p:nvSpPr>
          <p:cNvPr id="16" name="矩形 15"/>
          <p:cNvSpPr/>
          <p:nvPr/>
        </p:nvSpPr>
        <p:spPr>
          <a:xfrm>
            <a:off x="696992" y="482452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000" dirty="0"/>
              <a:t>3 </a:t>
            </a:r>
            <a:r>
              <a:rPr lang="zh-CN" altLang="en-US" sz="1000" dirty="0"/>
              <a:t>当利用其它两种探针（圆锥形半径</a:t>
            </a:r>
            <a:endParaRPr lang="en-US" altLang="zh-CN" sz="1000" dirty="0"/>
          </a:p>
          <a:p>
            <a:r>
              <a:rPr lang="en-US" altLang="zh-CN" sz="1000" dirty="0"/>
              <a:t>750nm</a:t>
            </a:r>
            <a:r>
              <a:rPr lang="zh-CN" altLang="en-US" sz="1000" dirty="0"/>
              <a:t>，球形半径</a:t>
            </a:r>
            <a:r>
              <a:rPr lang="en-US" altLang="zh-CN" sz="1000" dirty="0"/>
              <a:t>2500nm</a:t>
            </a:r>
            <a:r>
              <a:rPr lang="zh-CN" altLang="en-US" sz="1000" dirty="0"/>
              <a:t>）进行力学性质</a:t>
            </a:r>
            <a:endParaRPr lang="en-US" altLang="zh-CN" sz="1000" dirty="0"/>
          </a:p>
          <a:p>
            <a:r>
              <a:rPr lang="zh-CN" altLang="en-US" sz="1000" dirty="0"/>
              <a:t>检测时，细胞异质性影响降低，获得的细</a:t>
            </a:r>
            <a:endParaRPr lang="en-US" altLang="zh-CN" sz="1000" dirty="0"/>
          </a:p>
          <a:p>
            <a:r>
              <a:rPr lang="zh-CN" altLang="en-US" sz="1000" dirty="0"/>
              <a:t>胞弹性模量大大变小</a:t>
            </a:r>
            <a:r>
              <a:rPr lang="zh-CN" altLang="en-US" sz="1000" dirty="0" smtClean="0"/>
              <a:t>。</a:t>
            </a:r>
            <a:endParaRPr lang="en-US" altLang="zh-CN" sz="1000" dirty="0" smtClean="0"/>
          </a:p>
          <a:p>
            <a:r>
              <a:rPr lang="en-US" altLang="zh-CN" sz="1000" dirty="0" smtClean="0"/>
              <a:t>3 </a:t>
            </a:r>
            <a:r>
              <a:rPr lang="zh-CN" altLang="en-US" sz="1000" dirty="0"/>
              <a:t>每种探针采用的相应的模型：</a:t>
            </a:r>
            <a:endParaRPr lang="en-US" altLang="zh-CN" sz="1000" dirty="0"/>
          </a:p>
          <a:p>
            <a:r>
              <a:rPr lang="zh-CN" altLang="en-US" sz="1000" dirty="0"/>
              <a:t>锥形探针采用</a:t>
            </a:r>
            <a:r>
              <a:rPr lang="en-US" altLang="zh-CN" sz="1000" dirty="0" err="1"/>
              <a:t>Sneddon</a:t>
            </a:r>
            <a:r>
              <a:rPr lang="zh-CN" altLang="en-US" sz="1000" dirty="0"/>
              <a:t>模型，其它两种</a:t>
            </a:r>
            <a:endParaRPr lang="en-US" altLang="zh-CN" sz="1000" dirty="0"/>
          </a:p>
          <a:p>
            <a:r>
              <a:rPr lang="zh-CN" altLang="en-US" sz="1000" dirty="0"/>
              <a:t>探针采用</a:t>
            </a:r>
            <a:r>
              <a:rPr lang="en-US" altLang="zh-CN" sz="1000" dirty="0"/>
              <a:t>Hertz</a:t>
            </a:r>
            <a:r>
              <a:rPr lang="zh-CN" altLang="en-US" sz="1000" dirty="0"/>
              <a:t>模型。</a:t>
            </a:r>
            <a:endParaRPr lang="en-US" altLang="zh-CN" sz="1000" dirty="0"/>
          </a:p>
          <a:p>
            <a:endParaRPr lang="en-US" altLang="zh-CN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776846" y="6329251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00" dirty="0" smtClean="0"/>
              <a:t>参考文献：</a:t>
            </a:r>
            <a:endParaRPr lang="en-US" altLang="zh-CN" sz="800" dirty="0" smtClean="0"/>
          </a:p>
          <a:p>
            <a:r>
              <a:rPr lang="en-US" sz="800" dirty="0" smtClean="0"/>
              <a:t>1</a:t>
            </a:r>
          </a:p>
          <a:p>
            <a:r>
              <a:rPr lang="en-US" sz="800" dirty="0"/>
              <a:t>2</a:t>
            </a:r>
          </a:p>
        </p:txBody>
      </p:sp>
      <p:sp>
        <p:nvSpPr>
          <p:cNvPr id="18" name="矩形 17"/>
          <p:cNvSpPr/>
          <p:nvPr/>
        </p:nvSpPr>
        <p:spPr>
          <a:xfrm>
            <a:off x="5004048" y="5742610"/>
            <a:ext cx="349398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/>
              <a:t>图片</a:t>
            </a:r>
            <a:r>
              <a:rPr lang="zh-CN" altLang="en-US" sz="1000" dirty="0" smtClean="0"/>
              <a:t>来自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46222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全屏显示(4:3)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HD</dc:creator>
  <cp:lastModifiedBy>HD</cp:lastModifiedBy>
  <cp:revision>1</cp:revision>
  <dcterms:created xsi:type="dcterms:W3CDTF">2019-10-14T02:21:55Z</dcterms:created>
  <dcterms:modified xsi:type="dcterms:W3CDTF">2019-10-14T02:23:03Z</dcterms:modified>
</cp:coreProperties>
</file>